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explosion val="25"/>
          <c:cat>
            <c:strRef>
              <c:f>Tabelle1!$A$2:$A$5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1A938-9F42-4B55-B08E-EB73175D61E7}" type="doc">
      <dgm:prSet loTypeId="urn:microsoft.com/office/officeart/2005/8/layout/hList6" loCatId="list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FC3DD929-0832-4B37-A9F1-535ED95F7372}">
      <dgm:prSet phldrT="[Text]"/>
      <dgm:spPr/>
      <dgm:t>
        <a:bodyPr/>
        <a:lstStyle/>
        <a:p>
          <a:r>
            <a:rPr lang="de-DE" dirty="0" smtClean="0"/>
            <a:t>Text1</a:t>
          </a:r>
          <a:endParaRPr lang="de-DE" dirty="0"/>
        </a:p>
      </dgm:t>
    </dgm:pt>
    <dgm:pt modelId="{4A710AD3-56B1-492E-85D6-DFEC9C720BEB}" type="parTrans" cxnId="{30325A8E-6A2F-4399-B4DE-E6DFC83E826C}">
      <dgm:prSet/>
      <dgm:spPr/>
      <dgm:t>
        <a:bodyPr/>
        <a:lstStyle/>
        <a:p>
          <a:endParaRPr lang="de-DE"/>
        </a:p>
      </dgm:t>
    </dgm:pt>
    <dgm:pt modelId="{B6C3B08E-4D73-410A-ADD6-538967447B90}" type="sibTrans" cxnId="{30325A8E-6A2F-4399-B4DE-E6DFC83E826C}">
      <dgm:prSet/>
      <dgm:spPr/>
      <dgm:t>
        <a:bodyPr/>
        <a:lstStyle/>
        <a:p>
          <a:endParaRPr lang="de-DE"/>
        </a:p>
      </dgm:t>
    </dgm:pt>
    <dgm:pt modelId="{BC3FE851-EB01-4251-B2D6-4519840DA9A6}">
      <dgm:prSet phldrT="[Text]"/>
      <dgm:spPr/>
      <dgm:t>
        <a:bodyPr/>
        <a:lstStyle/>
        <a:p>
          <a:r>
            <a:rPr lang="de-DE" dirty="0" smtClean="0"/>
            <a:t>Text 2</a:t>
          </a:r>
          <a:endParaRPr lang="de-DE" dirty="0"/>
        </a:p>
      </dgm:t>
    </dgm:pt>
    <dgm:pt modelId="{0B9C2272-87FF-4969-9583-0BB65CCF0F68}" type="parTrans" cxnId="{4F232A16-7DC3-4CA2-ADD2-784235421F65}">
      <dgm:prSet/>
      <dgm:spPr/>
      <dgm:t>
        <a:bodyPr/>
        <a:lstStyle/>
        <a:p>
          <a:endParaRPr lang="de-DE"/>
        </a:p>
      </dgm:t>
    </dgm:pt>
    <dgm:pt modelId="{732A6FBA-9E24-4F12-8730-2F2556D28388}" type="sibTrans" cxnId="{4F232A16-7DC3-4CA2-ADD2-784235421F65}">
      <dgm:prSet/>
      <dgm:spPr/>
      <dgm:t>
        <a:bodyPr/>
        <a:lstStyle/>
        <a:p>
          <a:endParaRPr lang="de-DE"/>
        </a:p>
      </dgm:t>
    </dgm:pt>
    <dgm:pt modelId="{B9C48E6A-EFAF-4583-B6D2-E54257CBF310}">
      <dgm:prSet phldrT="[Text]"/>
      <dgm:spPr/>
      <dgm:t>
        <a:bodyPr/>
        <a:lstStyle/>
        <a:p>
          <a:r>
            <a:rPr lang="de-DE" dirty="0" smtClean="0"/>
            <a:t>Text 3</a:t>
          </a:r>
          <a:endParaRPr lang="de-DE" dirty="0"/>
        </a:p>
      </dgm:t>
    </dgm:pt>
    <dgm:pt modelId="{D966CA2F-F49C-4E0D-84B4-B991B275B232}" type="parTrans" cxnId="{534D45B1-4E3C-4042-899A-6FB57C501D0E}">
      <dgm:prSet/>
      <dgm:spPr/>
      <dgm:t>
        <a:bodyPr/>
        <a:lstStyle/>
        <a:p>
          <a:endParaRPr lang="de-DE"/>
        </a:p>
      </dgm:t>
    </dgm:pt>
    <dgm:pt modelId="{A990A7D6-4B01-46CA-9C9C-0D28ADF21ACF}" type="sibTrans" cxnId="{534D45B1-4E3C-4042-899A-6FB57C501D0E}">
      <dgm:prSet/>
      <dgm:spPr/>
      <dgm:t>
        <a:bodyPr/>
        <a:lstStyle/>
        <a:p>
          <a:endParaRPr lang="de-DE"/>
        </a:p>
      </dgm:t>
    </dgm:pt>
    <dgm:pt modelId="{F8A2FC95-35F5-493A-8E64-DF31409AF750}">
      <dgm:prSet phldrT="[Text]"/>
      <dgm:spPr/>
      <dgm:t>
        <a:bodyPr/>
        <a:lstStyle/>
        <a:p>
          <a:r>
            <a:rPr lang="de-DE" dirty="0" smtClean="0"/>
            <a:t>Text 4</a:t>
          </a:r>
          <a:endParaRPr lang="de-DE" dirty="0"/>
        </a:p>
      </dgm:t>
    </dgm:pt>
    <dgm:pt modelId="{E013FBF2-2B9B-4266-82CF-ABD4F9FDC816}" type="parTrans" cxnId="{593D1BA8-6E22-49FC-AE97-661F81A20B13}">
      <dgm:prSet/>
      <dgm:spPr/>
      <dgm:t>
        <a:bodyPr/>
        <a:lstStyle/>
        <a:p>
          <a:endParaRPr lang="de-DE"/>
        </a:p>
      </dgm:t>
    </dgm:pt>
    <dgm:pt modelId="{C17D82D9-90F9-4384-9548-F214D45F0930}" type="sibTrans" cxnId="{593D1BA8-6E22-49FC-AE97-661F81A20B13}">
      <dgm:prSet/>
      <dgm:spPr/>
      <dgm:t>
        <a:bodyPr/>
        <a:lstStyle/>
        <a:p>
          <a:endParaRPr lang="de-DE"/>
        </a:p>
      </dgm:t>
    </dgm:pt>
    <dgm:pt modelId="{042105B2-839C-4300-8253-B55B27E6F20C}">
      <dgm:prSet phldrT="[Text]" phldr="1"/>
      <dgm:spPr/>
      <dgm:t>
        <a:bodyPr/>
        <a:lstStyle/>
        <a:p>
          <a:endParaRPr lang="de-DE" dirty="0"/>
        </a:p>
      </dgm:t>
    </dgm:pt>
    <dgm:pt modelId="{BDA818DA-E4F3-40ED-9F35-1651F8E9326F}" type="parTrans" cxnId="{2236948F-8A00-4E69-8BA7-19C7997EC6CB}">
      <dgm:prSet/>
      <dgm:spPr/>
      <dgm:t>
        <a:bodyPr/>
        <a:lstStyle/>
        <a:p>
          <a:endParaRPr lang="de-DE"/>
        </a:p>
      </dgm:t>
    </dgm:pt>
    <dgm:pt modelId="{210CEC05-2B3E-4512-A133-C20F3F77B76E}" type="sibTrans" cxnId="{2236948F-8A00-4E69-8BA7-19C7997EC6CB}">
      <dgm:prSet/>
      <dgm:spPr/>
      <dgm:t>
        <a:bodyPr/>
        <a:lstStyle/>
        <a:p>
          <a:endParaRPr lang="de-DE"/>
        </a:p>
      </dgm:t>
    </dgm:pt>
    <dgm:pt modelId="{D94386C7-7F92-46ED-9AD6-F3C15C627DCB}">
      <dgm:prSet phldrT="[Text]" phldr="1"/>
      <dgm:spPr/>
      <dgm:t>
        <a:bodyPr/>
        <a:lstStyle/>
        <a:p>
          <a:endParaRPr lang="de-DE"/>
        </a:p>
      </dgm:t>
    </dgm:pt>
    <dgm:pt modelId="{A1C2968E-4641-4E28-8F89-2DB1A0FD2032}" type="parTrans" cxnId="{D992D3D8-AAE0-4AAA-B8B6-0CD00A7979B9}">
      <dgm:prSet/>
      <dgm:spPr/>
      <dgm:t>
        <a:bodyPr/>
        <a:lstStyle/>
        <a:p>
          <a:endParaRPr lang="de-DE"/>
        </a:p>
      </dgm:t>
    </dgm:pt>
    <dgm:pt modelId="{463F2FC6-3D94-49F4-9740-AF0AF8219E43}" type="sibTrans" cxnId="{D992D3D8-AAE0-4AAA-B8B6-0CD00A7979B9}">
      <dgm:prSet/>
      <dgm:spPr/>
      <dgm:t>
        <a:bodyPr/>
        <a:lstStyle/>
        <a:p>
          <a:endParaRPr lang="de-DE"/>
        </a:p>
      </dgm:t>
    </dgm:pt>
    <dgm:pt modelId="{FE3F00F5-B006-430A-B8CF-19FE1FFA63F1}">
      <dgm:prSet phldrT="[Text]"/>
      <dgm:spPr/>
      <dgm:t>
        <a:bodyPr/>
        <a:lstStyle/>
        <a:p>
          <a:r>
            <a:rPr lang="de-DE" dirty="0" smtClean="0"/>
            <a:t>Text 5</a:t>
          </a:r>
          <a:endParaRPr lang="de-DE" dirty="0"/>
        </a:p>
      </dgm:t>
    </dgm:pt>
    <dgm:pt modelId="{4D198832-693A-4149-9799-8F0DF7A6877E}" type="parTrans" cxnId="{1CCE0880-948C-4B18-81B7-2144BDA83644}">
      <dgm:prSet/>
      <dgm:spPr/>
      <dgm:t>
        <a:bodyPr/>
        <a:lstStyle/>
        <a:p>
          <a:endParaRPr lang="de-DE"/>
        </a:p>
      </dgm:t>
    </dgm:pt>
    <dgm:pt modelId="{4C8438D6-F815-443B-A0D5-78C81B7C7B4C}" type="sibTrans" cxnId="{1CCE0880-948C-4B18-81B7-2144BDA83644}">
      <dgm:prSet/>
      <dgm:spPr/>
      <dgm:t>
        <a:bodyPr/>
        <a:lstStyle/>
        <a:p>
          <a:endParaRPr lang="de-DE"/>
        </a:p>
      </dgm:t>
    </dgm:pt>
    <dgm:pt modelId="{1568D5A3-6817-4611-AFAE-C6270F92DA27}">
      <dgm:prSet phldrT="[Text]" phldr="1"/>
      <dgm:spPr/>
      <dgm:t>
        <a:bodyPr/>
        <a:lstStyle/>
        <a:p>
          <a:endParaRPr lang="de-DE"/>
        </a:p>
      </dgm:t>
    </dgm:pt>
    <dgm:pt modelId="{7890E16E-A1F0-4EB9-8C23-EB442781E62D}" type="parTrans" cxnId="{848BF3BF-5D0B-4557-9622-7CE3349219BD}">
      <dgm:prSet/>
      <dgm:spPr/>
      <dgm:t>
        <a:bodyPr/>
        <a:lstStyle/>
        <a:p>
          <a:endParaRPr lang="de-DE"/>
        </a:p>
      </dgm:t>
    </dgm:pt>
    <dgm:pt modelId="{7CBB9E16-C885-47A5-9746-C8E242C2F9ED}" type="sibTrans" cxnId="{848BF3BF-5D0B-4557-9622-7CE3349219BD}">
      <dgm:prSet/>
      <dgm:spPr/>
      <dgm:t>
        <a:bodyPr/>
        <a:lstStyle/>
        <a:p>
          <a:endParaRPr lang="de-DE"/>
        </a:p>
      </dgm:t>
    </dgm:pt>
    <dgm:pt modelId="{70CD49AC-A8A4-4E17-A69B-ED551718AB79}">
      <dgm:prSet phldrT="[Text]" phldr="1"/>
      <dgm:spPr/>
      <dgm:t>
        <a:bodyPr/>
        <a:lstStyle/>
        <a:p>
          <a:endParaRPr lang="de-DE"/>
        </a:p>
      </dgm:t>
    </dgm:pt>
    <dgm:pt modelId="{9EEFF203-33FD-4C49-8130-42DD4D1211F8}" type="parTrans" cxnId="{14235F0F-478F-4803-AAC9-DCA32FD0BDE6}">
      <dgm:prSet/>
      <dgm:spPr/>
      <dgm:t>
        <a:bodyPr/>
        <a:lstStyle/>
        <a:p>
          <a:endParaRPr lang="de-DE"/>
        </a:p>
      </dgm:t>
    </dgm:pt>
    <dgm:pt modelId="{89C105E8-AC62-499D-A46C-FA7EE3140260}" type="sibTrans" cxnId="{14235F0F-478F-4803-AAC9-DCA32FD0BDE6}">
      <dgm:prSet/>
      <dgm:spPr/>
      <dgm:t>
        <a:bodyPr/>
        <a:lstStyle/>
        <a:p>
          <a:endParaRPr lang="de-DE"/>
        </a:p>
      </dgm:t>
    </dgm:pt>
    <dgm:pt modelId="{AA1C6780-AA82-446D-874D-EA041195AA4D}" type="pres">
      <dgm:prSet presAssocID="{AB41A938-9F42-4B55-B08E-EB73175D61E7}" presName="Name0" presStyleCnt="0">
        <dgm:presLayoutVars>
          <dgm:dir/>
          <dgm:resizeHandles val="exact"/>
        </dgm:presLayoutVars>
      </dgm:prSet>
      <dgm:spPr/>
    </dgm:pt>
    <dgm:pt modelId="{585DA60B-F29A-4119-A3DB-53BB3BF2695B}" type="pres">
      <dgm:prSet presAssocID="{FC3DD929-0832-4B37-A9F1-535ED95F73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08295B-9537-4887-AC5E-C4E36E053D2B}" type="pres">
      <dgm:prSet presAssocID="{B6C3B08E-4D73-410A-ADD6-538967447B90}" presName="sibTrans" presStyleCnt="0"/>
      <dgm:spPr/>
    </dgm:pt>
    <dgm:pt modelId="{F2E895DD-B823-4E86-A721-D35A33A1E1CD}" type="pres">
      <dgm:prSet presAssocID="{F8A2FC95-35F5-493A-8E64-DF31409AF7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1664351-6B68-4385-B7E4-D3A66C8AA1DE}" type="pres">
      <dgm:prSet presAssocID="{C17D82D9-90F9-4384-9548-F214D45F0930}" presName="sibTrans" presStyleCnt="0"/>
      <dgm:spPr/>
    </dgm:pt>
    <dgm:pt modelId="{E8560A83-42AF-4DCA-8EC8-BFC149E3AD93}" type="pres">
      <dgm:prSet presAssocID="{FE3F00F5-B006-430A-B8CF-19FE1FFA63F1}" presName="node" presStyleLbl="node1" presStyleIdx="2" presStyleCnt="3">
        <dgm:presLayoutVars>
          <dgm:bulletEnabled val="1"/>
        </dgm:presLayoutVars>
      </dgm:prSet>
      <dgm:spPr/>
    </dgm:pt>
  </dgm:ptLst>
  <dgm:cxnLst>
    <dgm:cxn modelId="{1CCE0880-948C-4B18-81B7-2144BDA83644}" srcId="{AB41A938-9F42-4B55-B08E-EB73175D61E7}" destId="{FE3F00F5-B006-430A-B8CF-19FE1FFA63F1}" srcOrd="2" destOrd="0" parTransId="{4D198832-693A-4149-9799-8F0DF7A6877E}" sibTransId="{4C8438D6-F815-443B-A0D5-78C81B7C7B4C}"/>
    <dgm:cxn modelId="{E69CEE45-CE6D-4AEA-8431-C7CA14C20774}" type="presOf" srcId="{70CD49AC-A8A4-4E17-A69B-ED551718AB79}" destId="{E8560A83-42AF-4DCA-8EC8-BFC149E3AD93}" srcOrd="0" destOrd="2" presId="urn:microsoft.com/office/officeart/2005/8/layout/hList6"/>
    <dgm:cxn modelId="{909C2EFE-7638-4B6D-8F93-59B0C1135A52}" type="presOf" srcId="{B9C48E6A-EFAF-4583-B6D2-E54257CBF310}" destId="{585DA60B-F29A-4119-A3DB-53BB3BF2695B}" srcOrd="0" destOrd="2" presId="urn:microsoft.com/office/officeart/2005/8/layout/hList6"/>
    <dgm:cxn modelId="{12AD3942-0ECE-46CD-94B2-345403CC8755}" type="presOf" srcId="{F8A2FC95-35F5-493A-8E64-DF31409AF750}" destId="{F2E895DD-B823-4E86-A721-D35A33A1E1CD}" srcOrd="0" destOrd="0" presId="urn:microsoft.com/office/officeart/2005/8/layout/hList6"/>
    <dgm:cxn modelId="{593D1BA8-6E22-49FC-AE97-661F81A20B13}" srcId="{AB41A938-9F42-4B55-B08E-EB73175D61E7}" destId="{F8A2FC95-35F5-493A-8E64-DF31409AF750}" srcOrd="1" destOrd="0" parTransId="{E013FBF2-2B9B-4266-82CF-ABD4F9FDC816}" sibTransId="{C17D82D9-90F9-4384-9548-F214D45F0930}"/>
    <dgm:cxn modelId="{14235F0F-478F-4803-AAC9-DCA32FD0BDE6}" srcId="{FE3F00F5-B006-430A-B8CF-19FE1FFA63F1}" destId="{70CD49AC-A8A4-4E17-A69B-ED551718AB79}" srcOrd="1" destOrd="0" parTransId="{9EEFF203-33FD-4C49-8130-42DD4D1211F8}" sibTransId="{89C105E8-AC62-499D-A46C-FA7EE3140260}"/>
    <dgm:cxn modelId="{534D45B1-4E3C-4042-899A-6FB57C501D0E}" srcId="{FC3DD929-0832-4B37-A9F1-535ED95F7372}" destId="{B9C48E6A-EFAF-4583-B6D2-E54257CBF310}" srcOrd="1" destOrd="0" parTransId="{D966CA2F-F49C-4E0D-84B4-B991B275B232}" sibTransId="{A990A7D6-4B01-46CA-9C9C-0D28ADF21ACF}"/>
    <dgm:cxn modelId="{0A622326-BF00-46CC-8E70-67369F088787}" type="presOf" srcId="{1568D5A3-6817-4611-AFAE-C6270F92DA27}" destId="{E8560A83-42AF-4DCA-8EC8-BFC149E3AD93}" srcOrd="0" destOrd="1" presId="urn:microsoft.com/office/officeart/2005/8/layout/hList6"/>
    <dgm:cxn modelId="{848BF3BF-5D0B-4557-9622-7CE3349219BD}" srcId="{FE3F00F5-B006-430A-B8CF-19FE1FFA63F1}" destId="{1568D5A3-6817-4611-AFAE-C6270F92DA27}" srcOrd="0" destOrd="0" parTransId="{7890E16E-A1F0-4EB9-8C23-EB442781E62D}" sibTransId="{7CBB9E16-C885-47A5-9746-C8E242C2F9ED}"/>
    <dgm:cxn modelId="{5A2976BE-FFCE-471A-9C1A-D118E25468C0}" type="presOf" srcId="{042105B2-839C-4300-8253-B55B27E6F20C}" destId="{F2E895DD-B823-4E86-A721-D35A33A1E1CD}" srcOrd="0" destOrd="1" presId="urn:microsoft.com/office/officeart/2005/8/layout/hList6"/>
    <dgm:cxn modelId="{2236948F-8A00-4E69-8BA7-19C7997EC6CB}" srcId="{F8A2FC95-35F5-493A-8E64-DF31409AF750}" destId="{042105B2-839C-4300-8253-B55B27E6F20C}" srcOrd="0" destOrd="0" parTransId="{BDA818DA-E4F3-40ED-9F35-1651F8E9326F}" sibTransId="{210CEC05-2B3E-4512-A133-C20F3F77B76E}"/>
    <dgm:cxn modelId="{DEF90FC8-26B0-4D06-BE9D-816FB2D4B45D}" type="presOf" srcId="{FE3F00F5-B006-430A-B8CF-19FE1FFA63F1}" destId="{E8560A83-42AF-4DCA-8EC8-BFC149E3AD93}" srcOrd="0" destOrd="0" presId="urn:microsoft.com/office/officeart/2005/8/layout/hList6"/>
    <dgm:cxn modelId="{D992D3D8-AAE0-4AAA-B8B6-0CD00A7979B9}" srcId="{F8A2FC95-35F5-493A-8E64-DF31409AF750}" destId="{D94386C7-7F92-46ED-9AD6-F3C15C627DCB}" srcOrd="1" destOrd="0" parTransId="{A1C2968E-4641-4E28-8F89-2DB1A0FD2032}" sibTransId="{463F2FC6-3D94-49F4-9740-AF0AF8219E43}"/>
    <dgm:cxn modelId="{47FF40D6-34AB-48DC-A4FC-B775310F854E}" type="presOf" srcId="{FC3DD929-0832-4B37-A9F1-535ED95F7372}" destId="{585DA60B-F29A-4119-A3DB-53BB3BF2695B}" srcOrd="0" destOrd="0" presId="urn:microsoft.com/office/officeart/2005/8/layout/hList6"/>
    <dgm:cxn modelId="{30325A8E-6A2F-4399-B4DE-E6DFC83E826C}" srcId="{AB41A938-9F42-4B55-B08E-EB73175D61E7}" destId="{FC3DD929-0832-4B37-A9F1-535ED95F7372}" srcOrd="0" destOrd="0" parTransId="{4A710AD3-56B1-492E-85D6-DFEC9C720BEB}" sibTransId="{B6C3B08E-4D73-410A-ADD6-538967447B90}"/>
    <dgm:cxn modelId="{60258352-A064-417E-B052-D5949CA76573}" type="presOf" srcId="{AB41A938-9F42-4B55-B08E-EB73175D61E7}" destId="{AA1C6780-AA82-446D-874D-EA041195AA4D}" srcOrd="0" destOrd="0" presId="urn:microsoft.com/office/officeart/2005/8/layout/hList6"/>
    <dgm:cxn modelId="{37F63DB9-CDBB-4AAA-BC31-6A7852183315}" type="presOf" srcId="{D94386C7-7F92-46ED-9AD6-F3C15C627DCB}" destId="{F2E895DD-B823-4E86-A721-D35A33A1E1CD}" srcOrd="0" destOrd="2" presId="urn:microsoft.com/office/officeart/2005/8/layout/hList6"/>
    <dgm:cxn modelId="{4F232A16-7DC3-4CA2-ADD2-784235421F65}" srcId="{FC3DD929-0832-4B37-A9F1-535ED95F7372}" destId="{BC3FE851-EB01-4251-B2D6-4519840DA9A6}" srcOrd="0" destOrd="0" parTransId="{0B9C2272-87FF-4969-9583-0BB65CCF0F68}" sibTransId="{732A6FBA-9E24-4F12-8730-2F2556D28388}"/>
    <dgm:cxn modelId="{671B7BD8-AA68-4AA2-A2A4-0DE2153E79EB}" type="presOf" srcId="{BC3FE851-EB01-4251-B2D6-4519840DA9A6}" destId="{585DA60B-F29A-4119-A3DB-53BB3BF2695B}" srcOrd="0" destOrd="1" presId="urn:microsoft.com/office/officeart/2005/8/layout/hList6"/>
    <dgm:cxn modelId="{300BB02C-7FE5-4F34-81A4-44CA40314FE4}" type="presParOf" srcId="{AA1C6780-AA82-446D-874D-EA041195AA4D}" destId="{585DA60B-F29A-4119-A3DB-53BB3BF2695B}" srcOrd="0" destOrd="0" presId="urn:microsoft.com/office/officeart/2005/8/layout/hList6"/>
    <dgm:cxn modelId="{732EC8C2-764E-4E67-964A-805AC87C5A79}" type="presParOf" srcId="{AA1C6780-AA82-446D-874D-EA041195AA4D}" destId="{9E08295B-9537-4887-AC5E-C4E36E053D2B}" srcOrd="1" destOrd="0" presId="urn:microsoft.com/office/officeart/2005/8/layout/hList6"/>
    <dgm:cxn modelId="{1934D5B7-599B-414D-8BF2-436B956E8A0B}" type="presParOf" srcId="{AA1C6780-AA82-446D-874D-EA041195AA4D}" destId="{F2E895DD-B823-4E86-A721-D35A33A1E1CD}" srcOrd="2" destOrd="0" presId="urn:microsoft.com/office/officeart/2005/8/layout/hList6"/>
    <dgm:cxn modelId="{95B7AD7F-72EA-4CC2-BC24-9395726A0C50}" type="presParOf" srcId="{AA1C6780-AA82-446D-874D-EA041195AA4D}" destId="{D1664351-6B68-4385-B7E4-D3A66C8AA1DE}" srcOrd="3" destOrd="0" presId="urn:microsoft.com/office/officeart/2005/8/layout/hList6"/>
    <dgm:cxn modelId="{D6BD9D13-FDFF-41F9-800F-40C49D2EF98D}" type="presParOf" srcId="{AA1C6780-AA82-446D-874D-EA041195AA4D}" destId="{E8560A83-42AF-4DCA-8EC8-BFC149E3AD9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5DA60B-F29A-4119-A3DB-53BB3BF2695B}">
      <dsp:nvSpPr>
        <dsp:cNvPr id="0" name=""/>
        <dsp:cNvSpPr/>
      </dsp:nvSpPr>
      <dsp:spPr>
        <a:xfrm rot="16200000">
          <a:off x="-1326642" y="1327074"/>
          <a:ext cx="3777282" cy="112313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3580" bIns="0" numCol="1" spcCol="1270" anchor="t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Text1</a:t>
          </a:r>
          <a:endParaRPr lang="de-D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Text 2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Text 3</a:t>
          </a:r>
          <a:endParaRPr lang="de-DE" sz="1900" kern="1200" dirty="0"/>
        </a:p>
      </dsp:txBody>
      <dsp:txXfrm rot="16200000">
        <a:off x="-1326642" y="1327074"/>
        <a:ext cx="3777282" cy="1123133"/>
      </dsp:txXfrm>
    </dsp:sp>
    <dsp:sp modelId="{F2E895DD-B823-4E86-A721-D35A33A1E1CD}">
      <dsp:nvSpPr>
        <dsp:cNvPr id="0" name=""/>
        <dsp:cNvSpPr/>
      </dsp:nvSpPr>
      <dsp:spPr>
        <a:xfrm rot="16200000">
          <a:off x="-119272" y="1327074"/>
          <a:ext cx="3777282" cy="112313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3580" bIns="0" numCol="1" spcCol="1270" anchor="t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Text 4</a:t>
          </a:r>
          <a:endParaRPr lang="de-D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900" kern="1200"/>
        </a:p>
      </dsp:txBody>
      <dsp:txXfrm rot="16200000">
        <a:off x="-119272" y="1327074"/>
        <a:ext cx="3777282" cy="1123133"/>
      </dsp:txXfrm>
    </dsp:sp>
    <dsp:sp modelId="{E8560A83-42AF-4DCA-8EC8-BFC149E3AD93}">
      <dsp:nvSpPr>
        <dsp:cNvPr id="0" name=""/>
        <dsp:cNvSpPr/>
      </dsp:nvSpPr>
      <dsp:spPr>
        <a:xfrm rot="16200000">
          <a:off x="1088096" y="1327074"/>
          <a:ext cx="3777282" cy="112313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3580" bIns="0" numCol="1" spcCol="1270" anchor="t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Text 5</a:t>
          </a:r>
          <a:endParaRPr lang="de-D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900" kern="1200"/>
        </a:p>
      </dsp:txBody>
      <dsp:txXfrm rot="16200000">
        <a:off x="1088096" y="1327074"/>
        <a:ext cx="3777282" cy="1123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elvetica Neue" pitchFamily="2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Helvetica Neue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4437112"/>
            <a:ext cx="9144000" cy="1368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78B7-E4E8-4531-8D6A-184AAD4E771A}" type="datetimeFigureOut">
              <a:rPr lang="de-DE" smtClean="0"/>
              <a:pPr/>
              <a:t>03.01.2018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E9F9-D6F2-45F0-8235-0BE8B9AA92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Helvetica Neue" pitchFamily="2"/>
              </a:defRPr>
            </a:lvl1pPr>
          </a:lstStyle>
          <a:p>
            <a:fld id="{23A178B7-E4E8-4531-8D6A-184AAD4E771A}" type="datetimeFigureOut">
              <a:rPr lang="de-DE" smtClean="0"/>
              <a:pPr/>
              <a:t>03.01.2018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Helvetica Neue" pitchFamily="2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Helvetica Neue" pitchFamily="2"/>
              </a:defRPr>
            </a:lvl1pPr>
          </a:lstStyle>
          <a:p>
            <a:fld id="{DAA0E9F9-D6F2-45F0-8235-0BE8B9AA92F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26" name="Picture 2" descr="C:\Users\Maria\Desktop\mpg Logos\Powerpoint\logo_mpg_ppt_v1.0_blau_transparent_1920x7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38428"/>
            <a:ext cx="9144000" cy="3429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2"/>
          </a:solidFill>
          <a:latin typeface="Helvetica Neue" pitchFamily="2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 Neue" pitchFamily="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 Neue" pitchFamily="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 Neue" pitchFamily="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 Neue" pitchFamily="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 Neue" pitchFamily="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Design Vorlage MPG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Powerpoint-Präsentationen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Design Vorlage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Abschnitt 2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Vortrag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Abschnitt 1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Abschnitt 2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4"/>
          </p:nvPr>
        </p:nvGraphicFramePr>
        <p:xfrm>
          <a:off x="5148064" y="2348880"/>
          <a:ext cx="3538736" cy="377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n_MPG_blau_weiß">
  <a:themeElements>
    <a:clrScheme name="MPG hell">
      <a:dk1>
        <a:srgbClr val="182E3B"/>
      </a:dk1>
      <a:lt1>
        <a:srgbClr val="FFFFFF"/>
      </a:lt1>
      <a:dk2>
        <a:srgbClr val="731C2B"/>
      </a:dk2>
      <a:lt2>
        <a:srgbClr val="E4E4E1"/>
      </a:lt2>
      <a:accent1>
        <a:srgbClr val="731C2B"/>
      </a:accent1>
      <a:accent2>
        <a:srgbClr val="182E3B"/>
      </a:accent2>
      <a:accent3>
        <a:srgbClr val="EEB500"/>
      </a:accent3>
      <a:accent4>
        <a:srgbClr val="6B6C6C"/>
      </a:accent4>
      <a:accent5>
        <a:srgbClr val="679FC1"/>
      </a:accent5>
      <a:accent6>
        <a:srgbClr val="336600"/>
      </a:accent6>
      <a:hlink>
        <a:srgbClr val="731C2B"/>
      </a:hlink>
      <a:folHlink>
        <a:srgbClr val="6B6C6C"/>
      </a:folHlink>
    </a:clrScheme>
    <a:fontScheme name="MPG Design">
      <a:majorFont>
        <a:latin typeface="Helvetica Neue"/>
        <a:ea typeface=""/>
        <a:cs typeface=""/>
      </a:majorFont>
      <a:minorFont>
        <a:latin typeface="Helvetica Neu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Vorlagen_MPG_blau_weiß</Template>
  <TotalTime>0</TotalTime>
  <Words>27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Vorlagen_MPG_blau_weiß</vt:lpstr>
      <vt:lpstr>Design Vorlage MPG</vt:lpstr>
      <vt:lpstr>Design Vorlage</vt:lpstr>
      <vt:lpstr>Abschnitt 2</vt:lpstr>
      <vt:lpstr>Titel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Vorlage MPG</dc:title>
  <dc:creator>Maria</dc:creator>
  <cp:lastModifiedBy>Maria</cp:lastModifiedBy>
  <cp:revision>3</cp:revision>
  <dcterms:created xsi:type="dcterms:W3CDTF">2018-01-03T20:42:19Z</dcterms:created>
  <dcterms:modified xsi:type="dcterms:W3CDTF">2018-01-03T21:07:59Z</dcterms:modified>
</cp:coreProperties>
</file>